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0" r:id="rId3"/>
    <p:sldId id="264" r:id="rId4"/>
    <p:sldId id="262" r:id="rId5"/>
    <p:sldId id="268" r:id="rId6"/>
    <p:sldId id="266" r:id="rId7"/>
    <p:sldId id="269" r:id="rId8"/>
    <p:sldId id="270" r:id="rId9"/>
    <p:sldId id="271" r:id="rId10"/>
    <p:sldId id="267" r:id="rId11"/>
    <p:sldId id="261" r:id="rId12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HS봄바람체 2.0" panose="00000503030000020004" charset="-127"/>
      <p:regular r:id="rId15"/>
    </p:embeddedFont>
    <p:embeddedFont>
      <p:font typeface="나눔스퀘어" panose="020B0600000101010101" pitchFamily="50" charset="-127"/>
      <p:regular r:id="rId16"/>
    </p:embeddedFont>
    <p:embeddedFont>
      <p:font typeface="나눔스퀘어 Bold" panose="020B0600000101010101" pitchFamily="50" charset="-127"/>
      <p:bold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AE9F"/>
    <a:srgbClr val="C1AF8F"/>
    <a:srgbClr val="E4C2C6"/>
    <a:srgbClr val="D6A1A7"/>
    <a:srgbClr val="E2CDC4"/>
    <a:srgbClr val="777F4A"/>
    <a:srgbClr val="EB9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77" d="100"/>
          <a:sy n="77" d="100"/>
        </p:scale>
        <p:origin x="13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4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858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1676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231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725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652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902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953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2215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736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534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65087-BBBF-49D6-9A4E-48E4E30DF206}" type="datetimeFigureOut">
              <a:rPr lang="ko-KR" altLang="en-US" smtClean="0"/>
              <a:t>2023-05-18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B2732-9E40-4210-9ABB-6672042483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688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1948649" y="2148396"/>
            <a:ext cx="5246703" cy="2219621"/>
            <a:chOff x="1948649" y="2148396"/>
            <a:chExt cx="5246703" cy="2219621"/>
          </a:xfrm>
        </p:grpSpPr>
        <p:sp>
          <p:nvSpPr>
            <p:cNvPr id="5" name="TextBox 4"/>
            <p:cNvSpPr txBox="1"/>
            <p:nvPr/>
          </p:nvSpPr>
          <p:spPr>
            <a:xfrm>
              <a:off x="2716568" y="2148396"/>
              <a:ext cx="37108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모바일 웹 </a:t>
              </a:r>
              <a:r>
                <a:rPr lang="en-US" altLang="ko-KR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&amp; </a:t>
              </a:r>
              <a:r>
                <a:rPr lang="ko-KR" altLang="en-US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앱 프로젝트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948649" y="2535373"/>
              <a:ext cx="52467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spc="-300" dirty="0" err="1" smtClean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향수사이트</a:t>
              </a:r>
              <a:endParaRPr lang="ko-KR" altLang="en-US" sz="4800" spc="-300" dirty="0">
                <a:latin typeface="HS봄바람체 2.0" panose="00000503030000020004" pitchFamily="2" charset="-127"/>
                <a:ea typeface="HS봄바람체 2.0" panose="00000503030000020004" pitchFamily="2" charset="-127"/>
              </a:endParaRPr>
            </a:p>
          </p:txBody>
        </p:sp>
        <p:cxnSp>
          <p:nvCxnSpPr>
            <p:cNvPr id="9" name="직선 연결선 8"/>
            <p:cNvCxnSpPr>
              <a:cxnSpLocks/>
            </p:cNvCxnSpPr>
            <p:nvPr/>
          </p:nvCxnSpPr>
          <p:spPr>
            <a:xfrm>
              <a:off x="2495372" y="3701990"/>
              <a:ext cx="414471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2947387" y="4060240"/>
              <a:ext cx="32492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HS봄바람체 2.0" panose="00000503030000020004" pitchFamily="2" charset="-127"/>
                  <a:ea typeface="HS봄바람체 2.0" panose="00000503030000020004" pitchFamily="2" charset="-127"/>
                </a:rPr>
                <a:t>이다인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399668" y="3301154"/>
            <a:ext cx="4336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300" dirty="0" err="1" smtClean="0">
                <a:latin typeface="HS봄바람체 2.0" panose="00000503030000020004" pitchFamily="2" charset="-127"/>
                <a:ea typeface="HS봄바람체 2.0" panose="00000503030000020004" pitchFamily="2" charset="-127"/>
              </a:rPr>
              <a:t>Perfumegraphy</a:t>
            </a:r>
            <a:endParaRPr lang="ko-KR" altLang="en-US" sz="2400" spc="-300" dirty="0">
              <a:latin typeface="HS봄바람체 2.0" panose="00000503030000020004" pitchFamily="2" charset="-127"/>
              <a:ea typeface="HS봄바람체 2.0" panose="0000050303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950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65D89529-0786-850B-AF64-237FAF013FC5}"/>
              </a:ext>
            </a:extLst>
          </p:cNvPr>
          <p:cNvSpPr/>
          <p:nvPr/>
        </p:nvSpPr>
        <p:spPr>
          <a:xfrm>
            <a:off x="3034047" y="1910772"/>
            <a:ext cx="3036453" cy="3036455"/>
          </a:xfrm>
          <a:prstGeom prst="ellipse">
            <a:avLst/>
          </a:prstGeom>
          <a:solidFill>
            <a:srgbClr val="CFAE9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335D6F-6377-95D5-352C-2C126F1794C3}"/>
              </a:ext>
            </a:extLst>
          </p:cNvPr>
          <p:cNvSpPr/>
          <p:nvPr/>
        </p:nvSpPr>
        <p:spPr>
          <a:xfrm>
            <a:off x="3222516" y="2099241"/>
            <a:ext cx="2659514" cy="2659516"/>
          </a:xfrm>
          <a:prstGeom prst="ellipse">
            <a:avLst/>
          </a:prstGeom>
          <a:noFill/>
          <a:ln w="22225">
            <a:solidFill>
              <a:schemeClr val="bg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A46D3D-21C0-9CA3-5EB7-DF90DB40DFC7}"/>
              </a:ext>
            </a:extLst>
          </p:cNvPr>
          <p:cNvSpPr txBox="1"/>
          <p:nvPr/>
        </p:nvSpPr>
        <p:spPr>
          <a:xfrm>
            <a:off x="3484749" y="4124352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향후 개발 계획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C2CB6F-03D4-2347-CDFE-633F542F20BC}"/>
              </a:ext>
            </a:extLst>
          </p:cNvPr>
          <p:cNvSpPr txBox="1"/>
          <p:nvPr/>
        </p:nvSpPr>
        <p:spPr>
          <a:xfrm>
            <a:off x="3484749" y="2262873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  <a:endParaRPr lang="ko-KR" altLang="en-US" spc="-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7DC4A80-B5E1-10B6-4498-30AB315B4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273" y="2780999"/>
            <a:ext cx="1296000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946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1524000" y="2293237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47091041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82711190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53738588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95888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290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46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543300"/>
                  </a:ext>
                </a:extLst>
              </a:tr>
            </a:tbl>
          </a:graphicData>
        </a:graphic>
      </p:graphicFrame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524000" y="4437384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15450459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47091041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82711190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53738588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95888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Design</a:t>
                      </a:r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C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783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290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46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text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543300"/>
                  </a:ext>
                </a:extLst>
              </a:tr>
            </a:tbl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1524000" y="1893336"/>
            <a:ext cx="2355542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spc="-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제목을 입력해주세요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524000" y="4017593"/>
            <a:ext cx="2355542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spc="-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제목을 입력해주세요</a:t>
            </a:r>
          </a:p>
        </p:txBody>
      </p:sp>
      <p:grpSp>
        <p:nvGrpSpPr>
          <p:cNvPr id="32" name="그룹 3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33" name="그룹 3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향후 개발 계획</a:t>
                </a: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 부분에는 작은 글씨로 대제목을 적어주시면 좋아요</a:t>
                </a:r>
              </a:p>
            </p:txBody>
          </p:sp>
        </p:grpSp>
        <p:cxnSp>
          <p:nvCxnSpPr>
            <p:cNvPr id="34" name="직선 연결선 3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6475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1722268" y="2782548"/>
            <a:ext cx="5730337" cy="1817911"/>
            <a:chOff x="1722268" y="2079387"/>
            <a:chExt cx="5730337" cy="1817910"/>
          </a:xfrm>
        </p:grpSpPr>
        <p:sp>
          <p:nvSpPr>
            <p:cNvPr id="4" name="타원 3"/>
            <p:cNvSpPr/>
            <p:nvPr/>
          </p:nvSpPr>
          <p:spPr>
            <a:xfrm>
              <a:off x="1873188" y="2610035"/>
              <a:ext cx="1287262" cy="1287262"/>
            </a:xfrm>
            <a:prstGeom prst="ellipse">
              <a:avLst/>
            </a:prstGeom>
            <a:solidFill>
              <a:srgbClr val="D6A1A7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3928369" y="2610035"/>
              <a:ext cx="1287262" cy="1287262"/>
            </a:xfrm>
            <a:prstGeom prst="ellipse">
              <a:avLst/>
            </a:prstGeom>
            <a:solidFill>
              <a:srgbClr val="C1AF8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5983550" y="2610035"/>
              <a:ext cx="1287262" cy="1287262"/>
            </a:xfrm>
            <a:prstGeom prst="ellipse">
              <a:avLst/>
            </a:prstGeom>
            <a:solidFill>
              <a:srgbClr val="CFAE9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1953087" y="2689934"/>
              <a:ext cx="1127464" cy="1127464"/>
            </a:xfrm>
            <a:prstGeom prst="ellipse">
              <a:avLst/>
            </a:prstGeom>
            <a:noFill/>
            <a:ln w="22225"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4008268" y="2689934"/>
              <a:ext cx="1127464" cy="1127464"/>
            </a:xfrm>
            <a:prstGeom prst="ellipse">
              <a:avLst/>
            </a:prstGeom>
            <a:noFill/>
            <a:ln w="22225"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6063449" y="2689934"/>
              <a:ext cx="1127464" cy="1127464"/>
            </a:xfrm>
            <a:prstGeom prst="ellipse">
              <a:avLst/>
            </a:prstGeom>
            <a:noFill/>
            <a:ln w="22225">
              <a:solidFill>
                <a:schemeClr val="bg1">
                  <a:alpha val="1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6446" y="2801866"/>
              <a:ext cx="548898" cy="548898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4994" y="2751523"/>
              <a:ext cx="608120" cy="608120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9053" y="2760401"/>
              <a:ext cx="598232" cy="598232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2055181" y="3339407"/>
              <a:ext cx="905124" cy="507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기획 의도 및 설계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110362" y="3362491"/>
              <a:ext cx="9232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사이트 구현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235893" y="3339407"/>
              <a:ext cx="825224" cy="507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향후 개발 계획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722268" y="2079387"/>
              <a:ext cx="1650849" cy="352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400" spc="-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  <a:endParaRPr lang="ko-KR" altLang="en-US" sz="1400" spc="-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773265" y="2079387"/>
              <a:ext cx="1650849" cy="352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400" spc="-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2. </a:t>
              </a:r>
              <a:endParaRPr lang="ko-KR" altLang="en-US" sz="1400" spc="-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801756" y="2079387"/>
              <a:ext cx="1650849" cy="352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400" spc="-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3. </a:t>
              </a:r>
              <a:endParaRPr lang="ko-KR" altLang="en-US" sz="1400" spc="-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sp>
          <p:nvSpPr>
            <p:cNvPr id="32" name="TextBox 31"/>
            <p:cNvSpPr txBox="1"/>
            <p:nvPr/>
          </p:nvSpPr>
          <p:spPr>
            <a:xfrm>
              <a:off x="2618913" y="731805"/>
              <a:ext cx="3906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목차</a:t>
              </a:r>
            </a:p>
          </p:txBody>
        </p:sp>
        <p:cxnSp>
          <p:nvCxnSpPr>
            <p:cNvPr id="31" name="직선 연결선 30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42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65D89529-0786-850B-AF64-237FAF013FC5}"/>
              </a:ext>
            </a:extLst>
          </p:cNvPr>
          <p:cNvSpPr/>
          <p:nvPr/>
        </p:nvSpPr>
        <p:spPr>
          <a:xfrm>
            <a:off x="3034047" y="1910772"/>
            <a:ext cx="3036453" cy="3036455"/>
          </a:xfrm>
          <a:prstGeom prst="ellipse">
            <a:avLst/>
          </a:prstGeom>
          <a:solidFill>
            <a:srgbClr val="D6A1A7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335D6F-6377-95D5-352C-2C126F1794C3}"/>
              </a:ext>
            </a:extLst>
          </p:cNvPr>
          <p:cNvSpPr/>
          <p:nvPr/>
        </p:nvSpPr>
        <p:spPr>
          <a:xfrm>
            <a:off x="3222516" y="2099241"/>
            <a:ext cx="2659514" cy="2659516"/>
          </a:xfrm>
          <a:prstGeom prst="ellipse">
            <a:avLst/>
          </a:prstGeom>
          <a:noFill/>
          <a:ln w="22225">
            <a:solidFill>
              <a:schemeClr val="bg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12867C-E8F8-7B27-597A-5EDD050CE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890" y="2726577"/>
            <a:ext cx="1294766" cy="12947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A46D3D-21C0-9CA3-5EB7-DF90DB40DFC7}"/>
              </a:ext>
            </a:extLst>
          </p:cNvPr>
          <p:cNvSpPr txBox="1"/>
          <p:nvPr/>
        </p:nvSpPr>
        <p:spPr>
          <a:xfrm>
            <a:off x="3484749" y="4124352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기획 의도 및 설계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C2CB6F-03D4-2347-CDFE-633F542F20BC}"/>
              </a:ext>
            </a:extLst>
          </p:cNvPr>
          <p:cNvSpPr txBox="1"/>
          <p:nvPr/>
        </p:nvSpPr>
        <p:spPr>
          <a:xfrm>
            <a:off x="3484749" y="2262873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pc="-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3951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기획의도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사이트 분석</a:t>
                </a: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812" y="2696704"/>
            <a:ext cx="5020376" cy="11050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61812" y="2290501"/>
            <a:ext cx="2360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성별 </a:t>
            </a:r>
            <a:r>
              <a:rPr lang="en-US" altLang="ko-KR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향기 별로 데이터 바인딩</a:t>
            </a:r>
            <a:endParaRPr lang="ko-KR" altLang="en-US" sz="12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080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설계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와이어프레임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26" y="2014928"/>
            <a:ext cx="2032934" cy="427986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4137" y="2014928"/>
            <a:ext cx="1998862" cy="427514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-101095" y="1767089"/>
            <a:ext cx="3906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페이지 및 공통</a:t>
            </a:r>
            <a:endParaRPr lang="ko-KR" altLang="en-US" sz="12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40480" y="1767089"/>
            <a:ext cx="3906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</a:t>
            </a:r>
            <a:endParaRPr lang="ko-KR" altLang="en-US" sz="12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514261" y="2014928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페이지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13289" y="2405240"/>
            <a:ext cx="31421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섹션으로 설계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배너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추천상품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14261" y="3133671"/>
            <a:ext cx="2577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서브</a:t>
            </a:r>
            <a:r>
              <a:rPr lang="ko-KR" altLang="en-US" sz="1600" spc="-1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페이지</a:t>
            </a:r>
            <a:endParaRPr lang="ko-KR" altLang="en-US" sz="1600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513289" y="3497070"/>
            <a:ext cx="31421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페이지로 설계</a:t>
            </a:r>
            <a:endParaRPr lang="en-US" altLang="ko-KR" sz="1600" spc="-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인기상품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신상품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남자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 향기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상세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중에 남자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여자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pc="-1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메인향기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endParaRPr lang="en-US" altLang="ko-KR" sz="1600" spc="-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상세페이지 구현</a:t>
            </a:r>
            <a:r>
              <a:rPr lang="en-US" altLang="ko-KR" sz="1600" spc="-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5414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65D89529-0786-850B-AF64-237FAF013FC5}"/>
              </a:ext>
            </a:extLst>
          </p:cNvPr>
          <p:cNvSpPr/>
          <p:nvPr/>
        </p:nvSpPr>
        <p:spPr>
          <a:xfrm>
            <a:off x="3034047" y="1910772"/>
            <a:ext cx="3036453" cy="3036455"/>
          </a:xfrm>
          <a:prstGeom prst="ellipse">
            <a:avLst/>
          </a:prstGeom>
          <a:solidFill>
            <a:srgbClr val="C1AF8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D335D6F-6377-95D5-352C-2C126F1794C3}"/>
              </a:ext>
            </a:extLst>
          </p:cNvPr>
          <p:cNvSpPr/>
          <p:nvPr/>
        </p:nvSpPr>
        <p:spPr>
          <a:xfrm>
            <a:off x="3222516" y="2099241"/>
            <a:ext cx="2659514" cy="2659516"/>
          </a:xfrm>
          <a:prstGeom prst="ellipse">
            <a:avLst/>
          </a:prstGeom>
          <a:noFill/>
          <a:ln w="22225">
            <a:solidFill>
              <a:schemeClr val="bg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A46D3D-21C0-9CA3-5EB7-DF90DB40DFC7}"/>
              </a:ext>
            </a:extLst>
          </p:cNvPr>
          <p:cNvSpPr txBox="1"/>
          <p:nvPr/>
        </p:nvSpPr>
        <p:spPr>
          <a:xfrm>
            <a:off x="3484749" y="4124352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사이트 구현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C2CB6F-03D4-2347-CDFE-633F542F20BC}"/>
              </a:ext>
            </a:extLst>
          </p:cNvPr>
          <p:cNvSpPr txBox="1"/>
          <p:nvPr/>
        </p:nvSpPr>
        <p:spPr>
          <a:xfrm>
            <a:off x="3484749" y="2262873"/>
            <a:ext cx="213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</a:t>
            </a:r>
            <a:endParaRPr lang="ko-KR" altLang="en-US" spc="-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2B93294-8F98-00B0-8463-50051BCD52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000" y="2780999"/>
            <a:ext cx="1296000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05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사용 기술 및 폰트</a:t>
                </a: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0225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상단</a:t>
                </a:r>
                <a:r>
                  <a:rPr lang="en-US" altLang="ko-KR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하단 및 </a:t>
                </a:r>
                <a:r>
                  <a:rPr lang="ko-KR" altLang="en-US" sz="1200" spc="-100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메인페이지</a:t>
                </a:r>
                <a:endParaRPr lang="ko-KR" altLang="en-US" sz="1200" spc="-1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31" y="2014928"/>
            <a:ext cx="4829103" cy="381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2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148396" y="864971"/>
            <a:ext cx="4847208" cy="759644"/>
            <a:chOff x="2148396" y="731805"/>
            <a:chExt cx="4847208" cy="759644"/>
          </a:xfrm>
        </p:grpSpPr>
        <p:grpSp>
          <p:nvGrpSpPr>
            <p:cNvPr id="13" name="그룹 12"/>
            <p:cNvGrpSpPr/>
            <p:nvPr/>
          </p:nvGrpSpPr>
          <p:grpSpPr>
            <a:xfrm>
              <a:off x="2618913" y="731805"/>
              <a:ext cx="3906175" cy="617171"/>
              <a:chOff x="2618913" y="731805"/>
              <a:chExt cx="3906175" cy="617171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618913" y="731805"/>
                <a:ext cx="3906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pc="-2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사이트 구현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18913" y="1071977"/>
                <a:ext cx="39061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spc="-1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서브페이지</a:t>
                </a:r>
              </a:p>
            </p:txBody>
          </p:sp>
        </p:grpSp>
        <p:cxnSp>
          <p:nvCxnSpPr>
            <p:cNvPr id="14" name="직선 연결선 13"/>
            <p:cNvCxnSpPr/>
            <p:nvPr/>
          </p:nvCxnSpPr>
          <p:spPr>
            <a:xfrm>
              <a:off x="2148396" y="1491449"/>
              <a:ext cx="484720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16179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</TotalTime>
  <Words>173</Words>
  <Application>Microsoft Office PowerPoint</Application>
  <PresentationFormat>화면 슬라이드 쇼(4:3)</PresentationFormat>
  <Paragraphs>83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맑은 고딕</vt:lpstr>
      <vt:lpstr>HS봄바람체 2.0</vt:lpstr>
      <vt:lpstr>나눔스퀘어</vt:lpstr>
      <vt:lpstr>Arial</vt:lpstr>
      <vt:lpstr>나눔스퀘어 Bold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user</cp:lastModifiedBy>
  <cp:revision>25</cp:revision>
  <dcterms:created xsi:type="dcterms:W3CDTF">2019-03-31T07:42:26Z</dcterms:created>
  <dcterms:modified xsi:type="dcterms:W3CDTF">2023-05-18T03:10:32Z</dcterms:modified>
</cp:coreProperties>
</file>

<file path=docProps/thumbnail.jpeg>
</file>